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0.48571428571428571</c:v>
                </c:pt>
                <c:pt idx="1">
                  <c:v>0.51020408163265307</c:v>
                </c:pt>
                <c:pt idx="2">
                  <c:v>0</c:v>
                </c:pt>
                <c:pt idx="3">
                  <c:v>4.0816326530612249E-3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Sheet1!$G$2:$G$3</c:f>
              <c:numCache>
                <c:formatCode>0.0;;</c:formatCode>
                <c:ptCount val="2"/>
                <c:pt idx="0">
                  <c:v>6.4674737291375948</c:v>
                </c:pt>
                <c:pt idx="1">
                  <c:v>6.4674737291375948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3.5325262708624052</c:v>
                </c:pt>
                <c:pt idx="1">
                  <c:v>3.5325262708624052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Sheet1!$G$2:$G$3</c:f>
              <c:numCache>
                <c:formatCode>0.0;;</c:formatCode>
                <c:ptCount val="2"/>
                <c:pt idx="0">
                  <c:v>8.438322170748938</c:v>
                </c:pt>
                <c:pt idx="1">
                  <c:v>8.438322170748938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1.561677829251062</c:v>
                </c:pt>
                <c:pt idx="1">
                  <c:v>1.561677829251062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Sheet1!$G$2:$G$3</c:f>
              <c:numCache>
                <c:formatCode>0.0;;</c:formatCode>
                <c:ptCount val="2"/>
                <c:pt idx="0">
                  <c:v>9.1371154379925006</c:v>
                </c:pt>
                <c:pt idx="1">
                  <c:v>9.1371154379925006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0.86288456200749941</c:v>
                </c:pt>
                <c:pt idx="1">
                  <c:v>0.86288456200749941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Sheet1!$G$2:$G$3</c:f>
              <c:numCache>
                <c:formatCode>0.0;;</c:formatCode>
                <c:ptCount val="2"/>
                <c:pt idx="0">
                  <c:v>3.8127189923451632</c:v>
                </c:pt>
                <c:pt idx="1">
                  <c:v>3.8127189923451632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6.1872810076548372</c:v>
                </c:pt>
                <c:pt idx="1">
                  <c:v>6.1872810076548372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Royal Berkshire Hospital (65)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Royal Berkshire Hospital (65)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Royal Berkshire Hospital (65)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Royal Berkshire Hospital (65)</c:v>
                </c:pt>
              </c:strCache>
            </c:strRef>
          </c:cat>
          <c:val>
            <c:numRef>
              <c:f>Sheet1!$G$2:$G$3</c:f>
              <c:numCache>
                <c:formatCode>0.0;;</c:formatCode>
                <c:ptCount val="2"/>
                <c:pt idx="0">
                  <c:v>6.7944165650339583</c:v>
                </c:pt>
                <c:pt idx="1">
                  <c:v>6.7944165650339583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Royal Berkshire Hospital (65)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Royal Berkshire Hospital (65)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Royal Berkshire Hospital (65)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3.2055834349660417</c:v>
                </c:pt>
                <c:pt idx="1">
                  <c:v>3.2055834349660417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Berkshire Hospital (482)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Berkshire Hospital (482)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Berkshire Hospital (482)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Berkshire Hospital (482)</c:v>
                </c:pt>
              </c:strCache>
            </c:strRef>
          </c:cat>
          <c:val>
            <c:numRef>
              <c:f>Sheet1!$G$2:$G$3</c:f>
              <c:numCache>
                <c:formatCode>0.0;;</c:formatCode>
                <c:ptCount val="2"/>
                <c:pt idx="0">
                  <c:v>9.0541440359299621</c:v>
                </c:pt>
                <c:pt idx="1">
                  <c:v>9.0541440359299621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Berkshire Hospital (482)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Berkshire Hospital (482)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Berkshire Hospital (482)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0.94585596407003791</c:v>
                </c:pt>
                <c:pt idx="1">
                  <c:v>0.94585596407003791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Royal Berkshire Hospital (334)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Royal Berkshire Hospital (334)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Royal Berkshire Hospital (334)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Royal Berkshire Hospital (334)</c:v>
                </c:pt>
              </c:strCache>
            </c:strRef>
          </c:cat>
          <c:val>
            <c:numRef>
              <c:f>Sheet1!$G$2:$G$3</c:f>
              <c:numCache>
                <c:formatCode>0.0;;</c:formatCode>
                <c:ptCount val="2"/>
                <c:pt idx="0">
                  <c:v>8.4544506029391986</c:v>
                </c:pt>
                <c:pt idx="1">
                  <c:v>8.4544506029391986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Royal Berkshire Hospital (334)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Royal Berkshire Hospital (334)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Royal Berkshire Hospital (334)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1.5455493970608014</c:v>
                </c:pt>
                <c:pt idx="1">
                  <c:v>1.5455493970608014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Berkshire Hospital (264)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Berkshire Hospital (264)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Berkshire Hospital (264)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Berkshire Hospital (264)</c:v>
                </c:pt>
              </c:strCache>
            </c:strRef>
          </c:cat>
          <c:val>
            <c:numRef>
              <c:f>Sheet1!$G$2:$G$3</c:f>
              <c:numCache>
                <c:formatCode>0.0;;</c:formatCode>
                <c:ptCount val="2"/>
                <c:pt idx="0">
                  <c:v>8.154180198341507</c:v>
                </c:pt>
                <c:pt idx="1">
                  <c:v>8.154180198341507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Berkshire Hospital (264)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Berkshire Hospital (264)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Berkshire Hospital (264)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1.845819801658493</c:v>
                </c:pt>
                <c:pt idx="1">
                  <c:v>1.845819801658493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Berkshire Hospital (147)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Berkshire Hospital (147)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Berkshire Hospital (147)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Berkshire Hospital (147)</c:v>
                </c:pt>
              </c:strCache>
            </c:strRef>
          </c:cat>
          <c:val>
            <c:numRef>
              <c:f>Sheet1!$G$2:$G$3</c:f>
              <c:numCache>
                <c:formatCode>0.0;;</c:formatCode>
                <c:ptCount val="2"/>
                <c:pt idx="0">
                  <c:v>8.2245436231225924</c:v>
                </c:pt>
                <c:pt idx="1">
                  <c:v>8.2245436231225924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Berkshire Hospital (147)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Berkshire Hospital (147)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Berkshire Hospital (147)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1.7754563768774076</c:v>
                </c:pt>
                <c:pt idx="1">
                  <c:v>1.7754563768774076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Berkshire Hospital (182)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Berkshire Hospital (182)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Berkshire Hospital (182)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Berkshire Hospital (182)</c:v>
                </c:pt>
              </c:strCache>
            </c:strRef>
          </c:cat>
          <c:val>
            <c:numRef>
              <c:f>Sheet1!$G$2:$G$3</c:f>
              <c:numCache>
                <c:formatCode>0.0;;</c:formatCode>
                <c:ptCount val="2"/>
                <c:pt idx="0">
                  <c:v>6.7866034330988763</c:v>
                </c:pt>
                <c:pt idx="1">
                  <c:v>6.7866034330988763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Berkshire Hospital (182)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Berkshire Hospital (182)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Berkshire Hospital (182)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3.2133965669011237</c:v>
                </c:pt>
                <c:pt idx="1">
                  <c:v>3.2133965669011237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Royal Berkshire Hospital (461)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Royal Berkshire Hospital (461)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Royal Berkshire Hospital (461)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Royal Berkshire Hospital (461)</c:v>
                </c:pt>
              </c:strCache>
            </c:strRef>
          </c:cat>
          <c:val>
            <c:numRef>
              <c:f>Sheet1!$G$2:$G$3</c:f>
              <c:numCache>
                <c:formatCode>0.0;;</c:formatCode>
                <c:ptCount val="2"/>
                <c:pt idx="0">
                  <c:v>9.571397363678555</c:v>
                </c:pt>
                <c:pt idx="1">
                  <c:v>9.571397363678555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Royal Berkshire Hospital (461)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Royal Berkshire Hospital (461)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Royal Berkshire Hospital (461)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0.42860263632144502</c:v>
                </c:pt>
                <c:pt idx="1">
                  <c:v>0.42860263632144502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Sheet1!$G$2:$G$3</c:f>
              <c:numCache>
                <c:formatCode>0.0;;</c:formatCode>
                <c:ptCount val="2"/>
                <c:pt idx="0">
                  <c:v>0</c:v>
                </c:pt>
                <c:pt idx="1">
                  <c:v>9.060711367216717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Sheet1!$H$2:$H$3</c:f>
              <c:numCache>
                <c:formatCode>0.0;;</c:formatCode>
                <c:ptCount val="2"/>
                <c:pt idx="0">
                  <c:v>9.060711367216717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0.93928863278328301</c:v>
                </c:pt>
                <c:pt idx="1">
                  <c:v>0.93928863278328301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Sheet1!$G$2:$G$3</c:f>
              <c:numCache>
                <c:formatCode>0.0;;</c:formatCode>
                <c:ptCount val="2"/>
                <c:pt idx="0">
                  <c:v>9.2018512689661343</c:v>
                </c:pt>
                <c:pt idx="1">
                  <c:v>9.2018512689661343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0.79814873103386574</c:v>
                </c:pt>
                <c:pt idx="1">
                  <c:v>0.79814873103386574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Berkshire Hospital (485)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Berkshire Hospital (485)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Berkshire Hospital (485)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Berkshire Hospital (485)</c:v>
                </c:pt>
              </c:strCache>
            </c:strRef>
          </c:cat>
          <c:val>
            <c:numRef>
              <c:f>Sheet1!$G$2:$G$3</c:f>
              <c:numCache>
                <c:formatCode>0.0;;</c:formatCode>
                <c:ptCount val="2"/>
                <c:pt idx="0">
                  <c:v>8.8390238041019131</c:v>
                </c:pt>
                <c:pt idx="1">
                  <c:v>8.8390238041019131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Berkshire Hospital (485)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Berkshire Hospital (485)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Berkshire Hospital (485)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1.1609761958980869</c:v>
                </c:pt>
                <c:pt idx="1">
                  <c:v>1.1609761958980869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Royal Berkshire Hospital (452)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Royal Berkshire Hospital (452)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Royal Berkshire Hospital (452)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Royal Berkshire Hospital (452)</c:v>
                </c:pt>
              </c:strCache>
            </c:strRef>
          </c:cat>
          <c:val>
            <c:numRef>
              <c:f>Sheet1!$G$2:$G$3</c:f>
              <c:numCache>
                <c:formatCode>0.0;;</c:formatCode>
                <c:ptCount val="2"/>
                <c:pt idx="0">
                  <c:v>8.7326552691561261</c:v>
                </c:pt>
                <c:pt idx="1">
                  <c:v>8.7326552691561261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Royal Berkshire Hospital (452)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Royal Berkshire Hospital (452)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Royal Berkshire Hospital (452)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1.2673447308438739</c:v>
                </c:pt>
                <c:pt idx="1">
                  <c:v>1.2673447308438739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Royal Berkshire Hospital (487)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Royal Berkshire Hospital (487)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Royal Berkshire Hospital (487)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Royal Berkshire Hospital (487)</c:v>
                </c:pt>
              </c:strCache>
            </c:strRef>
          </c:cat>
          <c:val>
            <c:numRef>
              <c:f>Sheet1!$G$2:$G$3</c:f>
              <c:numCache>
                <c:formatCode>0.0;;</c:formatCode>
                <c:ptCount val="2"/>
                <c:pt idx="0">
                  <c:v>9.1115870987883802</c:v>
                </c:pt>
                <c:pt idx="1">
                  <c:v>9.1115870987883802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Royal Berkshire Hospital (487)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Royal Berkshire Hospital (487)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Royal Berkshire Hospital (487)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0.88841290121161975</c:v>
                </c:pt>
                <c:pt idx="1">
                  <c:v>0.88841290121161975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Royal Berkshire Hospital (484)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Royal Berkshire Hospital (484)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Royal Berkshire Hospital (484)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Royal Berkshire Hospital (484)</c:v>
                </c:pt>
              </c:strCache>
            </c:strRef>
          </c:cat>
          <c:val>
            <c:numRef>
              <c:f>Sheet1!$G$2:$G$3</c:f>
              <c:numCache>
                <c:formatCode>0.0;;</c:formatCode>
                <c:ptCount val="2"/>
                <c:pt idx="0">
                  <c:v>8.8288806973152365</c:v>
                </c:pt>
                <c:pt idx="1">
                  <c:v>8.8288806973152365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Royal Berkshire Hospital (484)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Royal Berkshire Hospital (484)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Royal Berkshire Hospital (484)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1.1711193026847635</c:v>
                </c:pt>
                <c:pt idx="1">
                  <c:v>1.1711193026847635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Berkshire Hospital (486)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Berkshire Hospital (486)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Berkshire Hospital (486)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Berkshire Hospital (486)</c:v>
                </c:pt>
              </c:strCache>
            </c:strRef>
          </c:cat>
          <c:val>
            <c:numRef>
              <c:f>Sheet1!$G$2:$G$3</c:f>
              <c:numCache>
                <c:formatCode>0.0;;</c:formatCode>
                <c:ptCount val="2"/>
                <c:pt idx="0">
                  <c:v>0</c:v>
                </c:pt>
                <c:pt idx="1">
                  <c:v>8.1515443784853847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Berkshire Hospital (486)</c:v>
                </c:pt>
              </c:strCache>
            </c:strRef>
          </c:cat>
          <c:val>
            <c:numRef>
              <c:f>Sheet1!$H$2:$H$3</c:f>
              <c:numCache>
                <c:formatCode>0.0;;</c:formatCode>
                <c:ptCount val="2"/>
                <c:pt idx="0">
                  <c:v>8.1515443784853847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Berkshire Hospital (486)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Berkshire Hospital (486)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1.8484556215146153</c:v>
                </c:pt>
                <c:pt idx="1">
                  <c:v>1.8484556215146153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Sheet1!$G$2:$G$3</c:f>
              <c:numCache>
                <c:formatCode>0.0;;</c:formatCode>
                <c:ptCount val="2"/>
                <c:pt idx="0">
                  <c:v>7.9483430550112049</c:v>
                </c:pt>
                <c:pt idx="1">
                  <c:v>7.9483430550112049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2.0516569449887951</c:v>
                </c:pt>
                <c:pt idx="1">
                  <c:v>2.0516569449887951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Royal Berkshire Hospital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Royal Berkshire Hospital (465)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Royal Berkshire Hospital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Royal Berkshire Hospital (465)</c:v>
                </c:pt>
              </c:strCache>
            </c:strRef>
          </c:cat>
          <c:val>
            <c:numRef>
              <c:f>Sheet1!$G$2:$G$3</c:f>
              <c:numCache>
                <c:formatCode>0.0;;</c:formatCode>
                <c:ptCount val="2"/>
                <c:pt idx="0">
                  <c:v>7.2494667052611144</c:v>
                </c:pt>
                <c:pt idx="1">
                  <c:v>7.2494667052611144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Royal Berkshire Hospital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Royal Berkshire Hospital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Royal Berkshire Hospital (465)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2.7505332947388856</c:v>
                </c:pt>
                <c:pt idx="1">
                  <c:v>2.7505332947388856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Sheet1!$G$2:$G$3</c:f>
              <c:numCache>
                <c:formatCode>0.0;;</c:formatCode>
                <c:ptCount val="2"/>
                <c:pt idx="0">
                  <c:v>9.1108613078748135</c:v>
                </c:pt>
                <c:pt idx="1">
                  <c:v>9.1108613078748135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0.88913869212518648</c:v>
                </c:pt>
                <c:pt idx="1">
                  <c:v>0.88913869212518648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Berkshire Hospital (418)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Berkshire Hospital (418)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Berkshire Hospital (418)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Berkshire Hospital (418)</c:v>
                </c:pt>
              </c:strCache>
            </c:strRef>
          </c:cat>
          <c:val>
            <c:numRef>
              <c:f>Sheet1!$G$2:$G$3</c:f>
              <c:numCache>
                <c:formatCode>0.0;;</c:formatCode>
                <c:ptCount val="2"/>
                <c:pt idx="0">
                  <c:v>8.1528820727808569</c:v>
                </c:pt>
                <c:pt idx="1">
                  <c:v>8.1528820727808569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Berkshire Hospital (418)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Berkshire Hospital (418)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Berkshire Hospital (418)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1.8471179272191431</c:v>
                </c:pt>
                <c:pt idx="1">
                  <c:v>1.8471179272191431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Sheet1!$G$2:$G$3</c:f>
              <c:numCache>
                <c:formatCode>0.0;;</c:formatCode>
                <c:ptCount val="2"/>
                <c:pt idx="0">
                  <c:v>9.6400143972865191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Sheet1!$I$2:$I$3</c:f>
              <c:numCache>
                <c:formatCode>0.0;;</c:formatCode>
                <c:ptCount val="2"/>
                <c:pt idx="0">
                  <c:v>0</c:v>
                </c:pt>
                <c:pt idx="1">
                  <c:v>9.6400143972865191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0.3599856027134809</c:v>
                </c:pt>
                <c:pt idx="1">
                  <c:v>0.3599856027134809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(394)</c:v>
                </c:pt>
                <c:pt idx="1">
                  <c:v>Royal Berkshire Hospital (394)</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(394)</c:v>
                </c:pt>
                <c:pt idx="1">
                  <c:v>Royal Berkshire Hospital (394)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(394)</c:v>
                </c:pt>
                <c:pt idx="1">
                  <c:v>Royal Berkshire Hospital (394)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(394)</c:v>
                </c:pt>
                <c:pt idx="1">
                  <c:v>Royal Berkshire Hospital (394)</c:v>
                </c:pt>
              </c:strCache>
            </c:strRef>
          </c:cat>
          <c:val>
            <c:numRef>
              <c:f>Sheet1!$G$2:$G$3</c:f>
              <c:numCache>
                <c:formatCode>0.0;;</c:formatCode>
                <c:ptCount val="2"/>
                <c:pt idx="0">
                  <c:v>8.9232014812034528</c:v>
                </c:pt>
                <c:pt idx="1">
                  <c:v>8.9232014812034528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(394)</c:v>
                </c:pt>
                <c:pt idx="1">
                  <c:v>Royal Berkshire Hospital (394)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(394)</c:v>
                </c:pt>
                <c:pt idx="1">
                  <c:v>Royal Berkshire Hospital (394)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(394)</c:v>
                </c:pt>
                <c:pt idx="1">
                  <c:v>Royal Berkshire Hospital (394)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1.0767985187965472</c:v>
                </c:pt>
                <c:pt idx="1">
                  <c:v>1.0767985187965472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Sheet1!$G$2:$G$3</c:f>
              <c:numCache>
                <c:formatCode>0.0;;</c:formatCode>
                <c:ptCount val="2"/>
                <c:pt idx="0">
                  <c:v>8.47472023358233</c:v>
                </c:pt>
                <c:pt idx="1">
                  <c:v>8.47472023358233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Royal Berkshire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1.52527976641767</c:v>
                </c:pt>
                <c:pt idx="1">
                  <c:v>1.52527976641767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Berkshire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Berkshire Hospital (89)</c:v>
                </c:pt>
              </c:strCache>
            </c:strRef>
          </c:cat>
          <c:val>
            <c:numRef>
              <c:f>Sheet1!$D$2:$D$3</c:f>
              <c:numCache>
                <c:formatCode>0.0;;</c:formatCode>
                <c:ptCount val="2"/>
                <c:pt idx="0">
                  <c:v>7.9424427929909021</c:v>
                </c:pt>
                <c:pt idx="1">
                  <c:v>7.9424427929909021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Berkshire Hospital (89)</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Berkshire Hospital (89)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Berkshire Hospital (89)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Berkshire Hospital (89)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Berkshire Hospital (89)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Berkshire Hospital (89)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Royal Berkshire Hospital (57)</c:v>
                </c:pt>
              </c:strCache>
            </c:strRef>
          </c:cat>
          <c:val>
            <c:numRef>
              <c:f>Sheet1!$D$2:$D$3</c:f>
              <c:numCache>
                <c:formatCode>0.0;;</c:formatCode>
                <c:ptCount val="2"/>
                <c:pt idx="0">
                  <c:v>8.0413672009410675</c:v>
                </c:pt>
                <c:pt idx="1">
                  <c:v>8.0413672009410675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Royal Berkshire Hospital (57)</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Royal Berkshire Hospital (57)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Royal Berkshire Hospital (57)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Royal Berkshire Hospital (57)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Royal Berkshire Hospital (57)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c:v>
                </c:pt>
                <c:pt idx="1">
                  <c:v>Royal Berkshire Hospital (57)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Royal Berkshire Hospital (48)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Royal Berkshire Hospital (48)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Royal Berkshire Hospital (48)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Royal Berkshire Hospital (48)</c:v>
                </c:pt>
              </c:strCache>
            </c:strRef>
          </c:cat>
          <c:val>
            <c:numRef>
              <c:f>Sheet1!$G$2:$G$3</c:f>
              <c:numCache>
                <c:formatCode>0.0;;</c:formatCode>
                <c:ptCount val="2"/>
                <c:pt idx="0">
                  <c:v>6.1437823440701793</c:v>
                </c:pt>
                <c:pt idx="1">
                  <c:v>6.1437823440701793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Royal Berkshire Hospital (48)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Royal Berkshire Hospital (48)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Royal Berkshire Hospital (48)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3.8562176559298207</c:v>
                </c:pt>
                <c:pt idx="1">
                  <c:v>3.8562176559298207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0.27813185312864519</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0.66127467022610187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0.1843584340218003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1.9246757940857044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0.1843584340218003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0.66127467022610187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0.56532267929449453</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6.3563294780852422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Berkshire Hospital (52)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Berkshire Hospital (52)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Berkshire Hospital (52)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Berkshire Hospital (52)</c:v>
                </c:pt>
              </c:strCache>
            </c:strRef>
          </c:cat>
          <c:val>
            <c:numRef>
              <c:f>Sheet1!$G$2:$G$3</c:f>
              <c:numCache>
                <c:formatCode>0.0;;</c:formatCode>
                <c:ptCount val="2"/>
                <c:pt idx="0">
                  <c:v>6.9406158159294549</c:v>
                </c:pt>
                <c:pt idx="1">
                  <c:v>6.9406158159294549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Berkshire Hospital (52)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Berkshire Hospital (52)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Berkshire Hospital (52)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3.0593841840705451</c:v>
                </c:pt>
                <c:pt idx="1">
                  <c:v>3.0593841840705451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Sheet1!$G$2:$G$3</c:f>
              <c:numCache>
                <c:formatCode>0.0;;</c:formatCode>
                <c:ptCount val="2"/>
                <c:pt idx="0">
                  <c:v>6.9462970040987049</c:v>
                </c:pt>
                <c:pt idx="1">
                  <c:v>6.9462970040987049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Royal Berkshire Hospital (475)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3.0537029959012951</c:v>
                </c:pt>
                <c:pt idx="1">
                  <c:v>3.0537029959012951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Royal Berkshire Hospital (347)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Royal Berkshire Hospital (347)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Royal Berkshire Hospital (347)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Royal Berkshire Hospital (347)</c:v>
                </c:pt>
              </c:strCache>
            </c:strRef>
          </c:cat>
          <c:val>
            <c:numRef>
              <c:f>Sheet1!$G$2:$G$3</c:f>
              <c:numCache>
                <c:formatCode>0.0;;</c:formatCode>
                <c:ptCount val="2"/>
                <c:pt idx="0">
                  <c:v>6.0742906862438479</c:v>
                </c:pt>
                <c:pt idx="1">
                  <c:v>6.0742906862438479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Royal Berkshire Hospital (347)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Royal Berkshire Hospital (347)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Royal Berkshire Hospital (347)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3.9257093137561521</c:v>
                </c:pt>
                <c:pt idx="1">
                  <c:v>3.9257093137561521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Royal Berkshire Hospital (179)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Royal Berkshire Hospital (179)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Royal Berkshire Hospital (179)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Royal Berkshire Hospital (179)</c:v>
                </c:pt>
              </c:strCache>
            </c:strRef>
          </c:cat>
          <c:val>
            <c:numRef>
              <c:f>Sheet1!$G$2:$G$3</c:f>
              <c:numCache>
                <c:formatCode>0.0;;</c:formatCode>
                <c:ptCount val="2"/>
                <c:pt idx="0">
                  <c:v>8.8649822072001285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Royal Berkshire Hospital (179)</c:v>
                </c:pt>
              </c:strCache>
            </c:strRef>
          </c:cat>
          <c:val>
            <c:numRef>
              <c:f>Sheet1!$H$2:$H$3</c:f>
              <c:numCache>
                <c:formatCode>0.0;;</c:formatCode>
                <c:ptCount val="2"/>
                <c:pt idx="0">
                  <c:v>0</c:v>
                </c:pt>
                <c:pt idx="1">
                  <c:v>8.8649822072001285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Royal Berkshire Hospital (179)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Royal Berkshire Hospital (179)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1.1350177927998715</c:v>
                </c:pt>
                <c:pt idx="1">
                  <c:v>1.1350177927998715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Sheet1!$G$2:$G$3</c:f>
              <c:numCache>
                <c:formatCode>0.0;;</c:formatCode>
                <c:ptCount val="2"/>
                <c:pt idx="0">
                  <c:v>7.0465483932674946</c:v>
                </c:pt>
                <c:pt idx="1">
                  <c:v>7.0465483932674946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Berkshire Hospital (488)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2.9534516067325054</c:v>
                </c:pt>
                <c:pt idx="1">
                  <c:v>2.9534516067325054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Berkshire Hospital (447)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Berkshire Hospital (447)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Berkshire Hospital (447)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Berkshire Hospital (447)</c:v>
                </c:pt>
              </c:strCache>
            </c:strRef>
          </c:cat>
          <c:val>
            <c:numRef>
              <c:f>Sheet1!$G$2:$G$3</c:f>
              <c:numCache>
                <c:formatCode>0.0;;</c:formatCode>
                <c:ptCount val="2"/>
                <c:pt idx="0">
                  <c:v>8.3898763776121204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Berkshire Hospital (447)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Berkshire Hospital (447)</c:v>
                </c:pt>
              </c:strCache>
            </c:strRef>
          </c:cat>
          <c:val>
            <c:numRef>
              <c:f>Sheet1!$I$2:$I$3</c:f>
              <c:numCache>
                <c:formatCode>0.0;;</c:formatCode>
                <c:ptCount val="2"/>
                <c:pt idx="0">
                  <c:v>0</c:v>
                </c:pt>
                <c:pt idx="1">
                  <c:v>8.3898763776121204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Berkshire Hospital (447)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1.6101236223878796</c:v>
                </c:pt>
                <c:pt idx="1">
                  <c:v>1.6101236223878796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Berkshire Hospital (366)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Berkshire Hospital (366)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Berkshire Hospital (366)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Berkshire Hospital (366)</c:v>
                </c:pt>
              </c:strCache>
            </c:strRef>
          </c:cat>
          <c:val>
            <c:numRef>
              <c:f>Sheet1!$G$2:$G$3</c:f>
              <c:numCache>
                <c:formatCode>0.0;;</c:formatCode>
                <c:ptCount val="2"/>
                <c:pt idx="0">
                  <c:v>9.0647165542230752</c:v>
                </c:pt>
                <c:pt idx="1">
                  <c:v>9.0647165542230752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Berkshire Hospital (366)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Berkshire Hospital (366)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Berkshire Hospital (366)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0.93528344577692479</c:v>
                </c:pt>
                <c:pt idx="1">
                  <c:v>0.93528344577692479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Royal Berkshire Hospital (373)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Royal Berkshire Hospital (373)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Royal Berkshire Hospital (373)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Royal Berkshire Hospital (373)</c:v>
                </c:pt>
              </c:strCache>
            </c:strRef>
          </c:cat>
          <c:val>
            <c:numRef>
              <c:f>Sheet1!$G$2:$G$3</c:f>
              <c:numCache>
                <c:formatCode>0.0;;</c:formatCode>
                <c:ptCount val="2"/>
                <c:pt idx="0">
                  <c:v>4.8769711688357464</c:v>
                </c:pt>
                <c:pt idx="1">
                  <c:v>4.8769711688357464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Royal Berkshire Hospital (373)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Royal Berkshire Hospital (373)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Royal Berkshire Hospital (373)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5.1230288311642536</c:v>
                </c:pt>
                <c:pt idx="1">
                  <c:v>5.1230288311642536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Royal Berkshire Hospital (429)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Royal Berkshire Hospital (429)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Royal Berkshire Hospital (429)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Royal Berkshire Hospital (429)</c:v>
                </c:pt>
              </c:strCache>
            </c:strRef>
          </c:cat>
          <c:val>
            <c:numRef>
              <c:f>Sheet1!$G$2:$G$3</c:f>
              <c:numCache>
                <c:formatCode>0.0;;</c:formatCode>
                <c:ptCount val="2"/>
                <c:pt idx="0">
                  <c:v>0</c:v>
                </c:pt>
                <c:pt idx="1">
                  <c:v>7.0989810280702006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Royal Berkshire Hospital (429)</c:v>
                </c:pt>
              </c:strCache>
            </c:strRef>
          </c:cat>
          <c:val>
            <c:numRef>
              <c:f>Sheet1!$H$2:$H$3</c:f>
              <c:numCache>
                <c:formatCode>0.0;;</c:formatCode>
                <c:ptCount val="2"/>
                <c:pt idx="0">
                  <c:v>7.0989810280702006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Royal Berkshire Hospital (429)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Royal Berkshire Hospital (429)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2.9010189719297994</c:v>
                </c:pt>
                <c:pt idx="1">
                  <c:v>2.9010189719297994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Sheet1!$G$2:$G$3</c:f>
              <c:numCache>
                <c:formatCode>0.0;;</c:formatCode>
                <c:ptCount val="2"/>
                <c:pt idx="0">
                  <c:v>8.0019414903296209</c:v>
                </c:pt>
                <c:pt idx="1">
                  <c:v>8.0019414903296209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Royal Berkshire Hospital (450)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1.9980585096703791</c:v>
                </c:pt>
                <c:pt idx="1">
                  <c:v>1.9980585096703791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0.1737194511539073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0.58465756435735727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0.16299815773537496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1.7016775518756191</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0.16299815773537496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0.58465756435735727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1.1533326549791436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7.3781105462952024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Berkshire Hospital (259)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Berkshire Hospital (259)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Berkshire Hospital (259)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Berkshire Hospital (259)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Berkshire Hospital (259)</c:v>
                </c:pt>
              </c:strCache>
            </c:strRef>
          </c:cat>
          <c:val>
            <c:numRef>
              <c:f>Sheet1!$H$2:$H$3</c:f>
              <c:numCache>
                <c:formatCode>0.0;;</c:formatCode>
                <c:ptCount val="2"/>
                <c:pt idx="0">
                  <c:v>0</c:v>
                </c:pt>
                <c:pt idx="1">
                  <c:v>8.6212418218117772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Berkshire Hospital (259)</c:v>
                </c:pt>
              </c:strCache>
            </c:strRef>
          </c:cat>
          <c:val>
            <c:numRef>
              <c:f>Sheet1!$I$2:$I$3</c:f>
              <c:numCache>
                <c:formatCode>0.0;;</c:formatCode>
                <c:ptCount val="2"/>
                <c:pt idx="0">
                  <c:v>8.6212418218117772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Berkshire Hospital (259)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1.3787581781882228</c:v>
                </c:pt>
                <c:pt idx="1">
                  <c:v>1.3787581781882228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Royal Berkshire Hospital (279)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Royal Berkshire Hospital (279)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Royal Berkshire Hospital (279)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Royal Berkshire Hospital (279)</c:v>
                </c:pt>
              </c:strCache>
            </c:strRef>
          </c:cat>
          <c:val>
            <c:numRef>
              <c:f>Sheet1!$G$2:$G$3</c:f>
              <c:numCache>
                <c:formatCode>0.0;;</c:formatCode>
                <c:ptCount val="2"/>
                <c:pt idx="0">
                  <c:v>6.6490492134829644</c:v>
                </c:pt>
                <c:pt idx="1">
                  <c:v>6.6490492134829644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Royal Berkshire Hospital (279)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Royal Berkshire Hospital (279)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Royal Berkshire Hospital (279)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3.3509507865170356</c:v>
                </c:pt>
                <c:pt idx="1">
                  <c:v>3.3509507865170356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Royal Berkshire Hospital (479)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Royal Berkshire Hospital (479)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Royal Berkshire Hospital (479)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Royal Berkshire Hospital (479)</c:v>
                </c:pt>
              </c:strCache>
            </c:strRef>
          </c:cat>
          <c:val>
            <c:numRef>
              <c:f>Sheet1!$G$2:$G$3</c:f>
              <c:numCache>
                <c:formatCode>0.0;;</c:formatCode>
                <c:ptCount val="2"/>
                <c:pt idx="0">
                  <c:v>9.2362688366415995</c:v>
                </c:pt>
                <c:pt idx="1">
                  <c:v>9.2362688366415995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Royal Berkshire Hospital (479)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Royal Berkshire Hospital (479)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Royal Berkshire Hospital (479)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0.76373116335840052</c:v>
                </c:pt>
                <c:pt idx="1">
                  <c:v>0.76373116335840052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Royal Berkshire Hospital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Royal Berkshire Hospital (473)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Royal Berkshire Hospital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Royal Berkshire Hospital (473)</c:v>
                </c:pt>
              </c:strCache>
            </c:strRef>
          </c:cat>
          <c:val>
            <c:numRef>
              <c:f>Sheet1!$G$2:$G$3</c:f>
              <c:numCache>
                <c:formatCode>0.0;;</c:formatCode>
                <c:ptCount val="2"/>
                <c:pt idx="0">
                  <c:v>0</c:v>
                </c:pt>
                <c:pt idx="1">
                  <c:v>9.3662016257535452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Royal Berkshire Hospital (473)</c:v>
                </c:pt>
              </c:strCache>
            </c:strRef>
          </c:cat>
          <c:val>
            <c:numRef>
              <c:f>Sheet1!$H$2:$H$3</c:f>
              <c:numCache>
                <c:formatCode>0.0;;</c:formatCode>
                <c:ptCount val="2"/>
                <c:pt idx="0">
                  <c:v>9.3662016257535452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Royal Berkshire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Royal Berkshire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0.6337983742464548</c:v>
                </c:pt>
                <c:pt idx="1">
                  <c:v>0.6337983742464548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Royal Berkshire Hospital (478)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Royal Berkshire Hospital (478)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Royal Berkshire Hospital (478)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Royal Berkshire Hospital (478)</c:v>
                </c:pt>
              </c:strCache>
            </c:strRef>
          </c:cat>
          <c:val>
            <c:numRef>
              <c:f>Sheet1!$G$2:$G$3</c:f>
              <c:numCache>
                <c:formatCode>0.0;;</c:formatCode>
                <c:ptCount val="2"/>
                <c:pt idx="0">
                  <c:v>8.4398099403701181</c:v>
                </c:pt>
                <c:pt idx="1">
                  <c:v>8.4398099403701181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Royal Berkshire Hospital (478)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Royal Berkshire Hospital (478)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Royal Berkshire Hospital (478)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1.5601900596298819</c:v>
                </c:pt>
                <c:pt idx="1">
                  <c:v>1.5601900596298819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7.318161003772258</c:v>
                </c:pt>
                <c:pt idx="1">
                  <c:v>6.9785188160693608</c:v>
                </c:pt>
                <c:pt idx="2">
                  <c:v>6.6369622703647009</c:v>
                </c:pt>
                <c:pt idx="3">
                  <c:v>6.86964626661839</c:v>
                </c:pt>
                <c:pt idx="4">
                  <c:v>7.3781105462952024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6.2122801022316194</c:v>
                </c:pt>
                <c:pt idx="1">
                  <c:v>6.4674737291375948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8.0817416997384051</c:v>
                </c:pt>
                <c:pt idx="1">
                  <c:v>8.4585579436046459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8.2613774967624209</c:v>
                </c:pt>
                <c:pt idx="1">
                  <c:v>8.438322170748938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9.2575795408177211</c:v>
                </c:pt>
                <c:pt idx="1">
                  <c:v>9.1371154379925006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0.17431175092925422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0.43792355948816297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0.12208981423843834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1.2746002721055785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0.12208981423843923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0.43792355948816208</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0.3877681258678205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8.2284680575053972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3.902272455775563</c:v>
                </c:pt>
                <c:pt idx="1">
                  <c:v>3.8127189923451632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7.3511159735702307</c:v>
                </c:pt>
                <c:pt idx="1">
                  <c:v>7.5687570540315354</c:v>
                </c:pt>
                <c:pt idx="2">
                  <c:v>7.2273404897849263</c:v>
                </c:pt>
                <c:pt idx="3">
                  <c:v>7.6730023535441649</c:v>
                </c:pt>
                <c:pt idx="4">
                  <c:v>6.7944165650339583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9.174474199181029</c:v>
                </c:pt>
                <c:pt idx="1">
                  <c:v>9.1251444780014968</c:v>
                </c:pt>
                <c:pt idx="2">
                  <c:v>8.9133251109362757</c:v>
                </c:pt>
                <c:pt idx="3">
                  <c:v>9.0765569839429006</c:v>
                </c:pt>
                <c:pt idx="4">
                  <c:v>9.0541440359299621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8.5159293568365477</c:v>
                </c:pt>
                <c:pt idx="1">
                  <c:v>8.168337359428385</c:v>
                </c:pt>
                <c:pt idx="2">
                  <c:v>8.1491026240369173</c:v>
                </c:pt>
                <c:pt idx="3">
                  <c:v>8.2420913366639734</c:v>
                </c:pt>
                <c:pt idx="4">
                  <c:v>8.4544506029391986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8.0372608850092231</c:v>
                </c:pt>
                <c:pt idx="1">
                  <c:v>7.7898706008759033</c:v>
                </c:pt>
                <c:pt idx="2">
                  <c:v>7.4943696765855323</c:v>
                </c:pt>
                <c:pt idx="3">
                  <c:v>7.7047710129409852</c:v>
                </c:pt>
                <c:pt idx="4">
                  <c:v>8.154180198341507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9.4528186327189374</c:v>
                </c:pt>
                <c:pt idx="1">
                  <c:v>9.4508260191835962</c:v>
                </c:pt>
                <c:pt idx="2">
                  <c:v>9.3228579063298476</c:v>
                </c:pt>
                <c:pt idx="3">
                  <c:v>9.6129667190837029</c:v>
                </c:pt>
                <c:pt idx="4">
                  <c:v>9.571397363678555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8.7780410126797772</c:v>
                </c:pt>
                <c:pt idx="1">
                  <c:v>8.8092225022844239</c:v>
                </c:pt>
                <c:pt idx="2">
                  <c:v>8.6075891790710717</c:v>
                </c:pt>
                <c:pt idx="3">
                  <c:v>8.8777966144300162</c:v>
                </c:pt>
                <c:pt idx="4">
                  <c:v>9.060711367216717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9.1978372246881719</c:v>
                </c:pt>
                <c:pt idx="1">
                  <c:v>9.1367454147385505</c:v>
                </c:pt>
                <c:pt idx="2">
                  <c:v>9.0469783996156412</c:v>
                </c:pt>
                <c:pt idx="3">
                  <c:v>9.2431128923739418</c:v>
                </c:pt>
                <c:pt idx="4">
                  <c:v>9.2018512689661343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8.6190699558277952</c:v>
                </c:pt>
                <c:pt idx="1">
                  <c:v>8.5889329105523409</c:v>
                </c:pt>
                <c:pt idx="2">
                  <c:v>8.6848854256871828</c:v>
                </c:pt>
                <c:pt idx="3">
                  <c:v>8.9232010348987174</c:v>
                </c:pt>
                <c:pt idx="4">
                  <c:v>8.8390238041019131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8.9164914514317761</c:v>
                </c:pt>
                <c:pt idx="1">
                  <c:v>8.4836333922469116</c:v>
                </c:pt>
                <c:pt idx="2">
                  <c:v>8.4891563101216203</c:v>
                </c:pt>
                <c:pt idx="3">
                  <c:v>8.7502445785898075</c:v>
                </c:pt>
                <c:pt idx="4">
                  <c:v>8.7326552691561261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0.16219260736597363</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0.63516063425687452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0.17707803603584971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1.8486694760171964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0.17707803603584971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0.63516063425687452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0.34912927006441308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7.5399270838504417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9.1702184454325018</c:v>
                </c:pt>
                <c:pt idx="1">
                  <c:v>8.9377593370478046</c:v>
                </c:pt>
                <c:pt idx="2">
                  <c:v>8.9140317147576571</c:v>
                </c:pt>
                <c:pt idx="3">
                  <c:v>8.9959776943887757</c:v>
                </c:pt>
                <c:pt idx="4">
                  <c:v>9.1115870987883802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8.7150506903932126</c:v>
                </c:pt>
                <c:pt idx="1">
                  <c:v>8.5945330064415195</c:v>
                </c:pt>
                <c:pt idx="2">
                  <c:v>8.6770235523939085</c:v>
                </c:pt>
                <c:pt idx="3">
                  <c:v>8.9057142054684082</c:v>
                </c:pt>
                <c:pt idx="4">
                  <c:v>8.8288806973152365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8.2887809801312464</c:v>
                </c:pt>
                <c:pt idx="1">
                  <c:v>7.7412168268508346</c:v>
                </c:pt>
                <c:pt idx="2">
                  <c:v>7.4906374998934062</c:v>
                </c:pt>
                <c:pt idx="3">
                  <c:v>7.9088896588295254</c:v>
                </c:pt>
                <c:pt idx="4">
                  <c:v>8.1515443784853847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8.067394942098236</c:v>
                </c:pt>
                <c:pt idx="1">
                  <c:v>7.8624440905882453</c:v>
                </c:pt>
                <c:pt idx="2">
                  <c:v>7.9387455079453471</c:v>
                </c:pt>
                <c:pt idx="3">
                  <c:v>8.0164863378730775</c:v>
                </c:pt>
                <c:pt idx="4">
                  <c:v>7.9483430550112049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7.2935056303566954</c:v>
                </c:pt>
                <c:pt idx="1">
                  <c:v>6.9372759901284056</c:v>
                </c:pt>
                <c:pt idx="2">
                  <c:v>7.0242125163335496</c:v>
                </c:pt>
                <c:pt idx="3">
                  <c:v>7.3916997763124579</c:v>
                </c:pt>
                <c:pt idx="4">
                  <c:v>7.2494667052611144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8.9029063146080851</c:v>
                </c:pt>
                <c:pt idx="1">
                  <c:v>8.7401609002660887</c:v>
                </c:pt>
                <c:pt idx="2">
                  <c:v>8.9053791182989102</c:v>
                </c:pt>
                <c:pt idx="3">
                  <c:v>8.8572301136365965</c:v>
                </c:pt>
                <c:pt idx="4">
                  <c:v>9.1108613078748135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7.9415201852623376</c:v>
                </c:pt>
                <c:pt idx="1">
                  <c:v>7.5367302964798331</c:v>
                </c:pt>
                <c:pt idx="2">
                  <c:v>7.5903021974229814</c:v>
                </c:pt>
                <c:pt idx="3">
                  <c:v>7.7498483550010393</c:v>
                </c:pt>
                <c:pt idx="4">
                  <c:v>8.1528820727808569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9.3927114685473718</c:v>
                </c:pt>
                <c:pt idx="1">
                  <c:v>9.3506951794585973</c:v>
                </c:pt>
                <c:pt idx="2">
                  <c:v>9.5930706223242144</c:v>
                </c:pt>
                <c:pt idx="3">
                  <c:v>9.4951766761503062</c:v>
                </c:pt>
                <c:pt idx="4">
                  <c:v>9.6400143972865191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9.0145771839985347</c:v>
                </c:pt>
                <c:pt idx="1">
                  <c:v>8.9328751645363607</c:v>
                </c:pt>
                <c:pt idx="2">
                  <c:v>8.8395526859547982</c:v>
                </c:pt>
                <c:pt idx="3">
                  <c:v>9.0487812325877588</c:v>
                </c:pt>
                <c:pt idx="4">
                  <c:v>8.9232014812034528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8.3429763740533467</c:v>
                </c:pt>
                <c:pt idx="1">
                  <c:v>8.2096201687415054</c:v>
                </c:pt>
                <c:pt idx="2">
                  <c:v>8.0477307376023521</c:v>
                </c:pt>
                <c:pt idx="3">
                  <c:v>8.4695213653243631</c:v>
                </c:pt>
                <c:pt idx="4">
                  <c:v>8.47472023358233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7.0343025006294431</c:v>
                </c:pt>
                <c:pt idx="1">
                  <c:v>6.6733982202864208</c:v>
                </c:pt>
                <c:pt idx="2">
                  <c:v>6.8563525546173096</c:v>
                </c:pt>
                <c:pt idx="3">
                  <c:v>6.9762241392910198</c:v>
                </c:pt>
                <c:pt idx="4">
                  <c:v>6.9462970040987049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5.3910149379415877</c:v>
                </c:pt>
                <c:pt idx="1">
                  <c:v>5.6723824735438662</c:v>
                </c:pt>
                <c:pt idx="2">
                  <c:v>6.0742906862438479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8.3883341715428514</c:v>
                </c:pt>
                <c:pt idx="1">
                  <c:v>8.5988219836040134</c:v>
                </c:pt>
                <c:pt idx="2">
                  <c:v>7.4988238038779143</c:v>
                </c:pt>
                <c:pt idx="3">
                  <c:v>8.452908279369673</c:v>
                </c:pt>
                <c:pt idx="4">
                  <c:v>8.8649822072001285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7.6011053172030438</c:v>
                </c:pt>
                <c:pt idx="1">
                  <c:v>7.2480881256573459</c:v>
                </c:pt>
                <c:pt idx="2">
                  <c:v>6.6779914214491924</c:v>
                </c:pt>
                <c:pt idx="3">
                  <c:v>7.1898698863601247</c:v>
                </c:pt>
                <c:pt idx="4">
                  <c:v>7.0465483932674946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7.7742356834289952</c:v>
                </c:pt>
                <c:pt idx="1">
                  <c:v>8.2814220633927587</c:v>
                </c:pt>
                <c:pt idx="2">
                  <c:v>7.9754398384471754</c:v>
                </c:pt>
                <c:pt idx="3">
                  <c:v>7.9185555547703084</c:v>
                </c:pt>
                <c:pt idx="4">
                  <c:v>8.3898763776121204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8.930354039281676</c:v>
                </c:pt>
                <c:pt idx="1">
                  <c:v>8.6503183556058882</c:v>
                </c:pt>
                <c:pt idx="2">
                  <c:v>9.0926683868201117</c:v>
                </c:pt>
                <c:pt idx="3">
                  <c:v>9.0647165542230752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4.6767330948995864</c:v>
                </c:pt>
                <c:pt idx="1">
                  <c:v>4.4301125140319764</c:v>
                </c:pt>
                <c:pt idx="2">
                  <c:v>4.6509396313079252</c:v>
                </c:pt>
                <c:pt idx="3">
                  <c:v>4.5222953557930632</c:v>
                </c:pt>
                <c:pt idx="4">
                  <c:v>4.8769711688357464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6.8904589474520694</c:v>
                </c:pt>
                <c:pt idx="1">
                  <c:v>6.5043314608837806</c:v>
                </c:pt>
                <c:pt idx="2">
                  <c:v>6.4943667864665962</c:v>
                </c:pt>
                <c:pt idx="3">
                  <c:v>6.9912094017651043</c:v>
                </c:pt>
                <c:pt idx="4">
                  <c:v>7.0989810280702006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8.2951794970944395</c:v>
                </c:pt>
                <c:pt idx="1">
                  <c:v>8.1588074609162344</c:v>
                </c:pt>
                <c:pt idx="2">
                  <c:v>7.3370282926776138</c:v>
                </c:pt>
                <c:pt idx="3">
                  <c:v>7.6431667033919446</c:v>
                </c:pt>
                <c:pt idx="4">
                  <c:v>8.0019414903296209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8.2082586746624706</c:v>
                </c:pt>
                <c:pt idx="1">
                  <c:v>8.4483556086014673</c:v>
                </c:pt>
                <c:pt idx="2">
                  <c:v>8.1443665327781201</c:v>
                </c:pt>
                <c:pt idx="3">
                  <c:v>7.9806777483293603</c:v>
                </c:pt>
                <c:pt idx="4">
                  <c:v>8.6212418218117772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9.3409789707859456</c:v>
                </c:pt>
                <c:pt idx="1">
                  <c:v>9.2362688366415995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9.2757415308096665</c:v>
                </c:pt>
                <c:pt idx="1">
                  <c:v>9.171011784227602</c:v>
                </c:pt>
                <c:pt idx="2">
                  <c:v>9.0570069474347275</c:v>
                </c:pt>
                <c:pt idx="3">
                  <c:v>9.4487279495472851</c:v>
                </c:pt>
                <c:pt idx="4">
                  <c:v>9.3662016257535452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8.41504343066903</c:v>
                </c:pt>
                <c:pt idx="1">
                  <c:v>8.2347969454624828</c:v>
                </c:pt>
                <c:pt idx="2">
                  <c:v>8.0064028679104382</c:v>
                </c:pt>
                <c:pt idx="3">
                  <c:v>8.5204449344102429</c:v>
                </c:pt>
                <c:pt idx="4">
                  <c:v>8.4398099403701181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7.4518212678275377</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0.82327586206896552</c:v>
                </c:pt>
                <c:pt idx="1">
                  <c:v>0.1767241379310345</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0.32024051324835234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0.11221658461643891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1.1715251610386908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0.1122165846164398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0.40250930411656771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1.2616782462178611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3.8127189923451632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0.33233034555301977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0.2038896973313804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5.6842923229373454E-2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0.59343202270698114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5.6842923229373454E-2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6.3129064888912012E-2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9.1371154379925006</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0.22221735985589675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0.29907107869606442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8.3378780727779933E-2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0.87046259564214434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8.3378780727779045E-2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0.29907107869606442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0.11033912423309999</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8.438322170748938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0.14723200954886373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0.25965968608929124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7.2391179129311034E-2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0.75575359985446511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7.2391179129311922E-2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0.25965968608928947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0.40415105882639324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8.4585579436046459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8.4755751960914338E-2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0.15489919204524316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1.6171255035593122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0.15489919204524405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0.55560741053970197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1.3576852986387618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6.4674737291375948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2.778224405275509E-2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0.25608670742645678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7.1395059391580418E-2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0.74535425166411429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7.1395059391580418E-2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0.25608670742645678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0.25749558067538381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9.0541440359299621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0.27837599336442764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0.1855455605811418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1.937069226289676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0.18554556058114091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0.66553277063908389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0.62065654765317468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6.7944165650339583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8.2382350442361449</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3.4693877551020408E-2</c:v>
                </c:pt>
                <c:pt idx="1">
                  <c:v>0.1040816326530612</c:v>
                </c:pt>
                <c:pt idx="2">
                  <c:v>0.20612244897959181</c:v>
                </c:pt>
                <c:pt idx="3">
                  <c:v>0.6551020408163265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6.0665328618622283E-2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0.17324668185730374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4.8299879618502572E-2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0.50424386414560018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4.8299879618502572E-2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0.17071260715734482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9.571397363678555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0.61026928591681884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0.17631537302486322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1.8407073828041804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0.17631537302486411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0.63242504077150752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0.42603017469848048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6.7866034330988763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0.18156410227954645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0.41870339514344845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0.11673137611919238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1.2186589413118671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0.1167313761191906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0.41870339514344757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0.24201721082374661</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8.2245436231225924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0.46051333100464475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0.34138618640096396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9.5175916385905168E-2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0.99362301171539968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9.5175916385905168E-2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0.34138618640096396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0.51553022858784914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8.154180198341507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0.3181308287294744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0.1052751449001823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1.099057519029949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0.10527514490018319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0.3776110764677103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0.48852410084407971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8.4544506029391986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9.0338621467615869</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0.20704765404378911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7.3043228106417502E-2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0.76256089830789975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7.3043228106417502E-2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0.26199851845459499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0.16278237353498959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8.8390238041019131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1.8476810226847107E-2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0.21275672402200385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5.9314983976165081E-2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0.6192399848222081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5.9314983976165081E-2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0.21275672402200385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0.17039752716409318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9.2018512689661343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0.84693877551020402</c:v>
                </c:pt>
                <c:pt idx="1">
                  <c:v>1.020408163265306E-2</c:v>
                </c:pt>
                <c:pt idx="2">
                  <c:v>4.4897959183673473E-2</c:v>
                </c:pt>
                <c:pt idx="3">
                  <c:v>2.244897959183673E-2</c:v>
                </c:pt>
                <c:pt idx="4">
                  <c:v>2.040816326530612E-3</c:v>
                </c:pt>
                <c:pt idx="5">
                  <c:v>7.3469387755102047E-2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3.1621892693872944E-2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0.24579381808353951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6.8525478797829109E-2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0.71539623896306281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6.8525478797829109E-2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0.24579381808353951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0.42662612558148183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9.060711367216717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8.7061668609362819</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0.29879586970445882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0.35359248584060587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9.8578941408963061E-2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1.0291501082830141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9.8578941408963061E-2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0.35359248584060587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0.83031856717780705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8.1515443784853847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0.11800580318373033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0.27473430411705646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7.6593869929679315E-2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0.7996290932454464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7.6593869929679315E-2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0.27473430411705735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0.13189191990655047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8.8288806973152365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0.12545978796892321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0.19313934024801327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5.3845804049855062E-2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0.56214252533509423</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5.3845804049855062E-2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0.19313934024801327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0.38569714864458504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9.1115870987883802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8.8408742344133096E-2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0.23765570517440882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6.6256633763575934E-2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0.6917098199438918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6.6256633763575934E-2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0.2376557051744097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0.43070573390322586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8.7326552691561261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0.29606625258799169</c:v>
                </c:pt>
                <c:pt idx="1">
                  <c:v>4.140786749482402E-3</c:v>
                </c:pt>
                <c:pt idx="2">
                  <c:v>0.6211180124223602</c:v>
                </c:pt>
                <c:pt idx="3">
                  <c:v>8.2815734989648039E-3</c:v>
                </c:pt>
                <c:pt idx="4">
                  <c:v>4.140786749482402E-3</c:v>
                </c:pt>
                <c:pt idx="5">
                  <c:v>2.6915113871635608E-2</c:v>
                </c:pt>
                <c:pt idx="6">
                  <c:v>4.140786749482402E-3</c:v>
                </c:pt>
                <c:pt idx="7">
                  <c:v>1.0351966873706001E-2</c:v>
                </c:pt>
                <c:pt idx="8">
                  <c:v>2.4844720496894412E-2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8.499927036142898</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0.27214702976296401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0.3094288439252626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8.6266448233579318E-2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0.90060943312897024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8.6266448233580206E-2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0.30942884392526082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0.68669954156445634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8.1528820727808569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1.8376835252489343E-3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0.2119566575736691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5.9091931432087463E-2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0.61691134803011849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5.9091931432087463E-2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0.2119566575736691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0.32110218295005666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9.1108613078748135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0.16487520022750513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0.26355875046837784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7.3478209126744964E-2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0.7671020382082947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7.3478209126744964E-2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0.26355875046837784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0.58620518852918391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7.2494667052611144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0.17638192246223561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0.26889028105767387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7.4964599993712966E-2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0.78261974716142468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7.4964599993712966E-2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0.26889028105767387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0.61004437321207128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7.9483430550112049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0.3184268735377298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0.23659576389015236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6.5961130058204809E-2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0.6886248033466833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6.5961130058203921E-2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0.23659576389015236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0.66628831198363514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8.47472023358233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0.29527639738883416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0.19439597380375062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5.4196144089941001E-2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0.56580002545669927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5.4196144089941001E-2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0.19439597380375062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0.32570326626749946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8.9232014812034528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5.3505293197384063E-2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0.13183390987468435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3.6754308413412318E-2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0.3837097451331779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3.6754308413412318E-2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0.13183390987468435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8.1722167146564217E-2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9.6400143972865191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4</c:v>
                </c:pt>
                <c:pt idx="3">
                  <c:v>41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7.9424427929909021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8.0413672009410675</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6.5421990799998166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0.18631113879732641</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0.5900038290378129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0.16448865635680043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1.7172381452002208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0.16448865635680043</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0.59000382903781379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0.28503219756346709</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6.9406158159294549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3.8099805160801026E-2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0.67797537893682147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0.18901446674706879</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1.9732841126057679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0.18901446674706879</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0.67797537893682147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1.8377330201357012E-2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6.1437823440701793</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1.5897171790180131E-2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0.3042317689761953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8.4817542593845552E-2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0.88548306460936743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8.4817542593845552E-2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0.3042317689761953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0.80412140275247612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7.0465483932674946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1.1901486911299362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0.45316699196724564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0.12633956924569034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1.318967109113327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0.12633956924569034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0.45316699196724564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0.19194282974875598</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8.8649822072001285</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8.6501471684850451E-2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0.34181877830841145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9.5296519775416755E-2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0.99488209392505844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9.5296519775416755E-2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0.34181877830841145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1.0807058757367836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6.0742906862438479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0.29748504902540507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8.6695892197678148E-2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0.90509276695094698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8.6695892197678148E-2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0.31096921508998143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0.53888444614314324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6.9462970040987049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0.3241131965428572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0.28890123420546043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8.0543504118906206E-2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0.84086271165749693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8.0543504118906206E-2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0.28890123420546221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1.3836911653286554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7.0989810280702006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0.33465114334538892</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0.10961111943994295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1.1443244756773487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0.10961111943994251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0.39316376950886056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0.44657426973686487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4.8769711688357464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0.10817671574886489</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0.12588867368839374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3.5096821014386492E-2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0.36640581275366202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3.5096821014386492E-2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0.12588867368839374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0.24847079262745986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9.0647165542230752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5.8716920652391202E-2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0.36497206352135514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0.10175148258664723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1.0622709863314137</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0.10175148258664812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0.36497206352135514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0.63960236428140504</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8.3898763776121204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6.1437823440701793</c:v>
                </c:pt>
                <c:pt idx="1">
                  <c:v>7.9424427929909021</c:v>
                </c:pt>
                <c:pt idx="2">
                  <c:v>6.9406158159294549</c:v>
                </c:pt>
                <c:pt idx="3" formatCode="General">
                  <c:v>6.4674737291375948</c:v>
                </c:pt>
                <c:pt idx="4">
                  <c:v>3.8127189923451632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6.7874547888115169</c:v>
                </c:pt>
                <c:pt idx="1">
                  <c:v>8.3932249382655506</c:v>
                </c:pt>
                <c:pt idx="2">
                  <c:v>7.2955149638519314</c:v>
                </c:pt>
                <c:pt idx="3" formatCode="General">
                  <c:v>6.5325733279171949</c:v>
                </c:pt>
                <c:pt idx="4">
                  <c:v>3.79949150847817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0.4161806984774481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0.38062539948928542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0.10611551562193355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1.1078308696759045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0.10611551562193355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0.38062539948928542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0.40312427452881217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6.6490492134829644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0.23940364667158143</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0.31939964415860889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8.9046232791689661E-2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0.92962998800705776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8.9046232791689661E-2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0.31939964415860977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0.43653110173987919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8.6212418218117772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0.67500377457769911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0.48908737255659407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0.13635390279434212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1.4235153250778438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0.13635390279434212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0.48908737255659318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0.69335569603508063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8.0019414903296209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9.2362688366415995</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0.34542222921642995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0.20499918457867849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5.7152239978810471E-2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0.59666124551690558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5.7152239978810471E-2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0.20499918457867849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0.21925240708634952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9.2362688366415995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7.3781105462952024</c:v>
                </c:pt>
                <c:pt idx="1">
                  <c:v>6.3563294780852422</c:v>
                </c:pt>
                <c:pt idx="2">
                  <c:v>8.8649822072001285</c:v>
                </c:pt>
                <c:pt idx="3">
                  <c:v>7.5399270838504417</c:v>
                </c:pt>
                <c:pt idx="4">
                  <c:v>8.1515443784853847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6.6213835006130024</c:v>
                </c:pt>
                <c:pt idx="1">
                  <c:v>5.6373932418186374</c:v>
                </c:pt>
                <c:pt idx="2">
                  <c:v>8.2169881909637006</c:v>
                </c:pt>
                <c:pt idx="3">
                  <c:v>6.8928339503528786</c:v>
                </c:pt>
                <c:pt idx="4">
                  <c:v>7.5540678216351358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0.21332591079211483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0.16803660840850476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4.6847350094227025E-2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0.48907966278751402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4.6847350094227025E-2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0.16803660840850476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0.2642769434740444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9.3662016257535452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8.4398099403701181</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8.9553875666430471E-2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0.26123238326081388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7.2829635342421817E-2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0.76033102027255151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7.2829635342420929E-2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0.26123238326081299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0.54287913636548168</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8.4398099403701181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Royal Berkshire Hospital (119)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Royal Berkshire Hospital (119)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Royal Berkshire Hospital (119)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Royal Berkshire Hospital (119)</c:v>
                </c:pt>
              </c:strCache>
            </c:strRef>
          </c:cat>
          <c:val>
            <c:numRef>
              <c:f>Sheet1!$G$2:$G$3</c:f>
              <c:numCache>
                <c:formatCode>0.0;;</c:formatCode>
                <c:ptCount val="2"/>
                <c:pt idx="0">
                  <c:v>7.5399270838504417</c:v>
                </c:pt>
                <c:pt idx="1">
                  <c:v>7.5399270838504417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Royal Berkshire Hospital (119)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Royal Berkshire Hospital (119)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Royal Berkshire Hospital (119)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2.4600729161495583</c:v>
                </c:pt>
                <c:pt idx="1">
                  <c:v>2.4600729161495583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Berkshire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Berkshire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Berkshire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Berkshire Hospital (123)</c:v>
                </c:pt>
              </c:strCache>
            </c:strRef>
          </c:cat>
          <c:val>
            <c:numRef>
              <c:f>Sheet1!$G$2:$G$3</c:f>
              <c:numCache>
                <c:formatCode>0.0;;</c:formatCode>
                <c:ptCount val="2"/>
                <c:pt idx="0">
                  <c:v>8.2284680575053972</c:v>
                </c:pt>
                <c:pt idx="1">
                  <c:v>8.2284680575053972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Berkshire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Berkshire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Berkshire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1.7715319424946028</c:v>
                </c:pt>
                <c:pt idx="1">
                  <c:v>1.7715319424946028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Royal Berkshire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Royal Berkshire Hospital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Royal Berkshire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Royal Berkshire Hospital (466)</c:v>
                </c:pt>
              </c:strCache>
            </c:strRef>
          </c:cat>
          <c:val>
            <c:numRef>
              <c:f>Sheet1!$G$2:$G$3</c:f>
              <c:numCache>
                <c:formatCode>0.0;;</c:formatCode>
                <c:ptCount val="2"/>
                <c:pt idx="0">
                  <c:v>7.3781105462952024</c:v>
                </c:pt>
                <c:pt idx="1">
                  <c:v>7.3781105462952024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Royal Berkshire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Royal Berkshire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Royal Berkshire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2.6218894537047976</c:v>
                </c:pt>
                <c:pt idx="1">
                  <c:v>2.6218894537047976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Royal Berkshire Hospital (220)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Royal Berkshire Hospital (220)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Royal Berkshire Hospital (220)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Royal Berkshire Hospital (220)</c:v>
                </c:pt>
              </c:strCache>
            </c:strRef>
          </c:cat>
          <c:val>
            <c:numRef>
              <c:f>Sheet1!$G$2:$G$3</c:f>
              <c:numCache>
                <c:formatCode>0.0;;</c:formatCode>
                <c:ptCount val="2"/>
                <c:pt idx="0">
                  <c:v>6.3563294780852422</c:v>
                </c:pt>
                <c:pt idx="1">
                  <c:v>6.3563294780852422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Royal Berkshire Hospital (220)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Royal Berkshire Hospital (220)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Royal Berkshire Hospital (220)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3.6436705219147578</c:v>
                </c:pt>
                <c:pt idx="1">
                  <c:v>3.6436705219147578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Sheet1!$G$2:$G$3</c:f>
              <c:numCache>
                <c:formatCode>0.0;;</c:formatCode>
                <c:ptCount val="2"/>
                <c:pt idx="0">
                  <c:v>8.4585579436046459</c:v>
                </c:pt>
                <c:pt idx="1">
                  <c:v>8.4585579436046459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Royal Berkshire Hospital (480)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1.5414420563953541</c:v>
                </c:pt>
                <c:pt idx="1">
                  <c:v>1.5414420563953541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656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RHW | Royal Berkshire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656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RHW | Royal Berkshire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RHW | Royal Berkshire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Royal Berkshire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60238459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0252149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79280170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58385373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282317467"/>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Royal Berkshire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Royal Berkshire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490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 to get a bed:</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The wait to get a bed on a ward after arrival</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Nurses: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there were enough nurses on duty to care for them</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lang="en-GB" sz="1250" b="0" noProof="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not being prevented from sleeping at night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6458217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83892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70300828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3283024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89984225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73979586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8115462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09234255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3034589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3881044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4183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11395651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2245149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9194898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415995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06886838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79556515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23276053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9676109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48115891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435642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934899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5446509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97717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84057774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52803977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65911881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91085414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7886676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00279943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72001507"/>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5341921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0104109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02005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90974254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150172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50672004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45662229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55062263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9644381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9389599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55451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92821421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40217509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0957415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95432274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99827473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412471039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3432765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4300987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15042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58325798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9661573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70426073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65261928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97155740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045731249"/>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48969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73390882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33862245"/>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54050515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7671828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425155946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70599717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9591949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61558404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70510482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495204910"/>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54370579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950014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81874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50733987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6619789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620700628"/>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65290103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6457791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9101091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37780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848143332"/>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1021197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91859602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32525061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63347250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86244518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7599394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52340955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25440639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63571194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23564223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6507490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67321933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15142386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3138560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1541780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2697717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2958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75960200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91545676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11046242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3012986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5003122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31669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03637883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02793310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80042127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2961952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1104889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18691933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79669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1402105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92842311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6138574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5802257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3504153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713252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9529943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91903987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671013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840129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82696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6256077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2497725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6444253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2059058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5345785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051028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4907942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6891826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1988777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2876456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6897987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3463708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2352659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8983412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6249163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9028570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4742465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41520595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65879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9056828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7202822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967281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87529693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92570820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05210254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70400632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44162312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7939072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7890041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8498575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25729012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9375622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5311187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5560059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35286183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7597652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18766933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1463050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8369890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0235271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9641480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3175199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4439547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27997298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6189851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91057463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23314899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82956525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4093220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0840486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85458076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43983176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154114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16397558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64758320"/>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1165156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3079211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34645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0220196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3793244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8162323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7653134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65253727"/>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2010122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148478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8518512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063316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0011803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92176896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60116620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490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76%</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24%</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31243842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16920314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077251397"/>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113385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0860556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025812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0378885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063723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0351785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931499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4416132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868034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6530919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959880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612191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030736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542680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148888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5623540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058994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2235243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777640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218804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058381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5179461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721235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449161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928997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129362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71247555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69078922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19218028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56082516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729534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296333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390585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5293345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651716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1177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134760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540391943"/>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485330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3370832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672323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2651031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770986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62680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256075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3557957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429767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2308125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3308372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9085832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817494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788293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398008989"/>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10905</TotalTime>
  <Words>15940</Words>
  <Application>Microsoft Office PowerPoint</Application>
  <PresentationFormat>Widescreen</PresentationFormat>
  <Paragraphs>2012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Royal Berkshire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2025-08-03T06:06:06Z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